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3FDA2-76D3-45D5-A07E-9CAB28BB6051}" v="25" dt="2021-03-31T02:15:44.9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undo custSel addSld modSld">
      <pc:chgData name="Javier Jose gonzalez" userId="0e9c87c8a53a94a3" providerId="LiveId" clId="{8DE3FDA2-76D3-45D5-A07E-9CAB28BB6051}" dt="2021-03-31T02:15:44.980" v="75"/>
      <pc:docMkLst>
        <pc:docMk/>
      </pc:docMkLst>
      <pc:sldChg chg="addSp delSp modSp add mod">
        <pc:chgData name="Javier Jose gonzalez" userId="0e9c87c8a53a94a3" providerId="LiveId" clId="{8DE3FDA2-76D3-45D5-A07E-9CAB28BB6051}" dt="2021-03-31T02:15:44.980" v="75"/>
        <pc:sldMkLst>
          <pc:docMk/>
          <pc:sldMk cId="2803399288" sldId="257"/>
        </pc:sldMkLst>
        <pc:picChg chg="del mod modCrop">
          <ac:chgData name="Javier Jose gonzalez" userId="0e9c87c8a53a94a3" providerId="LiveId" clId="{8DE3FDA2-76D3-45D5-A07E-9CAB28BB6051}" dt="2021-03-31T00:51:37.410" v="39" actId="478"/>
          <ac:picMkLst>
            <pc:docMk/>
            <pc:sldMk cId="2803399288" sldId="257"/>
            <ac:picMk id="4" creationId="{072F511B-FF9D-0E43-B891-04729277A85B}"/>
          </ac:picMkLst>
        </pc:picChg>
        <pc:picChg chg="add mod modCrop">
          <ac:chgData name="Javier Jose gonzalez" userId="0e9c87c8a53a94a3" providerId="LiveId" clId="{8DE3FDA2-76D3-45D5-A07E-9CAB28BB6051}" dt="2021-03-31T00:57:57.133" v="60" actId="1076"/>
          <ac:picMkLst>
            <pc:docMk/>
            <pc:sldMk cId="2803399288" sldId="257"/>
            <ac:picMk id="4" creationId="{D7E3783D-30D1-452C-A489-00B16B547E77}"/>
          </ac:picMkLst>
        </pc:picChg>
        <pc:picChg chg="add del mod">
          <ac:chgData name="Javier Jose gonzalez" userId="0e9c87c8a53a94a3" providerId="LiveId" clId="{8DE3FDA2-76D3-45D5-A07E-9CAB28BB6051}" dt="2021-03-31T02:15:01.874" v="64" actId="478"/>
          <ac:picMkLst>
            <pc:docMk/>
            <pc:sldMk cId="2803399288" sldId="257"/>
            <ac:picMk id="5" creationId="{5F6BD4E0-6070-4783-84F3-C859E51EFA72}"/>
          </ac:picMkLst>
        </pc:picChg>
        <pc:picChg chg="add mod modCrop">
          <ac:chgData name="Javier Jose gonzalez" userId="0e9c87c8a53a94a3" providerId="LiveId" clId="{8DE3FDA2-76D3-45D5-A07E-9CAB28BB6051}" dt="2021-03-31T02:15:44.980" v="75"/>
          <ac:picMkLst>
            <pc:docMk/>
            <pc:sldMk cId="2803399288" sldId="257"/>
            <ac:picMk id="6" creationId="{91801419-CB2D-4804-B28A-1441F295796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del mod modCrop">
          <ac:chgData name="Javier Jose gonzalez" userId="0e9c87c8a53a94a3" providerId="LiveId" clId="{8DE3FDA2-76D3-45D5-A07E-9CAB28BB6051}" dt="2021-03-31T00:57:20.316" v="52" actId="478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  <pc:sldChg chg="addSp delSp modSp add mod">
        <pc:chgData name="Javier Jose gonzalez" userId="0e9c87c8a53a94a3" providerId="LiveId" clId="{8DE3FDA2-76D3-45D5-A07E-9CAB28BB6051}" dt="2021-03-31T02:14:58.779" v="63" actId="14826"/>
        <pc:sldMkLst>
          <pc:docMk/>
          <pc:sldMk cId="1188213776" sldId="258"/>
        </pc:sldMkLst>
        <pc:picChg chg="del mod">
          <ac:chgData name="Javier Jose gonzalez" userId="0e9c87c8a53a94a3" providerId="LiveId" clId="{8DE3FDA2-76D3-45D5-A07E-9CAB28BB6051}" dt="2021-03-30T20:57:50.243" v="34" actId="478"/>
          <ac:picMkLst>
            <pc:docMk/>
            <pc:sldMk cId="1188213776" sldId="258"/>
            <ac:picMk id="4" creationId="{072F511B-FF9D-0E43-B891-04729277A85B}"/>
          </ac:picMkLst>
        </pc:picChg>
        <pc:picChg chg="add mod">
          <ac:chgData name="Javier Jose gonzalez" userId="0e9c87c8a53a94a3" providerId="LiveId" clId="{8DE3FDA2-76D3-45D5-A07E-9CAB28BB6051}" dt="2021-03-30T20:58:23.926" v="38"/>
          <ac:picMkLst>
            <pc:docMk/>
            <pc:sldMk cId="1188213776" sldId="258"/>
            <ac:picMk id="5" creationId="{F06DE2E1-7D80-4C8D-A21F-47618DE3140F}"/>
          </ac:picMkLst>
        </pc:picChg>
        <pc:picChg chg="mod">
          <ac:chgData name="Javier Jose gonzalez" userId="0e9c87c8a53a94a3" providerId="LiveId" clId="{8DE3FDA2-76D3-45D5-A07E-9CAB28BB6051}" dt="2021-03-31T02:14:58.779" v="63" actId="14826"/>
          <ac:picMkLst>
            <pc:docMk/>
            <pc:sldMk cId="1188213776" sldId="258"/>
            <ac:picMk id="9" creationId="{779E5209-13C2-4A31-83BD-3E1E0C0A95E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D7E3783D-30D1-452C-A489-00B16B547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73" t="7679" r="28028" b="19759"/>
          <a:stretch/>
        </p:blipFill>
        <p:spPr>
          <a:xfrm>
            <a:off x="2328333" y="1693333"/>
            <a:ext cx="2844800" cy="2861734"/>
          </a:xfrm>
          <a:prstGeom prst="rect">
            <a:avLst/>
          </a:prstGeom>
        </p:spPr>
      </p:pic>
      <p:pic>
        <p:nvPicPr>
          <p:cNvPr id="6" name="Imagen 4">
            <a:extLst>
              <a:ext uri="{FF2B5EF4-FFF2-40B4-BE49-F238E27FC236}">
                <a16:creationId xmlns:a16="http://schemas.microsoft.com/office/drawing/2014/main" id="{91801419-CB2D-4804-B28A-1441F29579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4" t="11301" r="26257" b="26012"/>
          <a:stretch/>
        </p:blipFill>
        <p:spPr>
          <a:xfrm>
            <a:off x="6510867" y="1693333"/>
            <a:ext cx="3031066" cy="291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0" cy="394385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06DE2E1-7D80-4C8D-A21F-47618DE31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7" y="357557"/>
            <a:ext cx="5258470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137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2021-03-31T02:15:59Z</dcterms:modified>
</cp:coreProperties>
</file>

<file path=docProps/thumbnail.jpeg>
</file>